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91" autoAdjust="0"/>
  </p:normalViewPr>
  <p:slideViewPr>
    <p:cSldViewPr snapToGrid="0">
      <p:cViewPr varScale="1">
        <p:scale>
          <a:sx n="59" d="100"/>
          <a:sy n="59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2EEBC1-40C0-BCC2-DB9D-68747CB9F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4291F-505E-AC29-439B-BE72B8DA0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EDFA-436B-478D-8A52-28EBAE567EE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59853-7171-05A2-E314-AC3FF3EF0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E7ED-593A-7EF6-DF5C-6AA695F8C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83A2-FF03-4E9A-8D18-7DABE857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12F52-870C-4E17-85E0-EF921F60591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6E6D-03C5-443D-B0EC-7A0D3B69E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بسم الله الرحمن الرحی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E1650-9B53-4FD4-8BE4-87C112E6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F6203-9F39-420E-8C37-F514EF1D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3AD06-0F38-6FB5-2243-B5B4736F12BD}"/>
              </a:ext>
            </a:extLst>
          </p:cNvPr>
          <p:cNvSpPr txBox="1"/>
          <p:nvPr userDrawn="1"/>
        </p:nvSpPr>
        <p:spPr>
          <a:xfrm>
            <a:off x="5215011" y="-802927"/>
            <a:ext cx="17619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5400" dirty="0"/>
          </a:p>
          <a:p>
            <a:pPr algn="ctr"/>
            <a:endParaRPr lang="en-US" sz="4400" dirty="0">
              <a:latin typeface="Besmellah 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3DF14-A8F3-4F93-8F99-9AF0A2D63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55F8D27-5D37-A29C-5C8B-C03FC2A1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04664"/>
            <a:ext cx="5744699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E96ACD4-309F-7C28-E6D3-0F1B9D62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98872"/>
            <a:ext cx="57447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364B7-1274-A8C7-006D-DC5AD195BB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50" y="1228724"/>
            <a:ext cx="6660282" cy="5740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0ABBB-F3C5-F9BD-01BB-AD29738B47E7}"/>
              </a:ext>
            </a:extLst>
          </p:cNvPr>
          <p:cNvSpPr txBox="1"/>
          <p:nvPr userDrawn="1"/>
        </p:nvSpPr>
        <p:spPr>
          <a:xfrm>
            <a:off x="1703954" y="540645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National congress on  climate changed health</a:t>
            </a:r>
          </a:p>
        </p:txBody>
      </p:sp>
    </p:spTree>
    <p:extLst>
      <p:ext uri="{BB962C8B-B14F-4D97-AF65-F5344CB8AC3E}">
        <p14:creationId xmlns:p14="http://schemas.microsoft.com/office/powerpoint/2010/main" val="30305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161FC8F1-C7C2-561E-11AF-7C0193467A3E}"/>
              </a:ext>
            </a:extLst>
          </p:cNvPr>
          <p:cNvSpPr/>
          <p:nvPr userDrawn="1"/>
        </p:nvSpPr>
        <p:spPr>
          <a:xfrm>
            <a:off x="212189" y="1687243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Introduction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29FA621A-5F93-D275-C342-B21CDEAB098F}"/>
              </a:ext>
            </a:extLst>
          </p:cNvPr>
          <p:cNvSpPr/>
          <p:nvPr userDrawn="1"/>
        </p:nvSpPr>
        <p:spPr>
          <a:xfrm>
            <a:off x="212189" y="265703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Materials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B02AC3A-9811-551E-2A04-E090E974BC7E}"/>
              </a:ext>
            </a:extLst>
          </p:cNvPr>
          <p:cNvSpPr/>
          <p:nvPr userDrawn="1"/>
        </p:nvSpPr>
        <p:spPr>
          <a:xfrm>
            <a:off x="212189" y="4606579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Discussion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34CF2BD-2315-730A-77FA-48F15C2B2372}"/>
              </a:ext>
            </a:extLst>
          </p:cNvPr>
          <p:cNvSpPr/>
          <p:nvPr userDrawn="1"/>
        </p:nvSpPr>
        <p:spPr>
          <a:xfrm>
            <a:off x="212189" y="360015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Result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1DD414CF-16BD-2AF0-B8C8-D9CD2EBFBF69}"/>
              </a:ext>
            </a:extLst>
          </p:cNvPr>
          <p:cNvSpPr/>
          <p:nvPr userDrawn="1"/>
        </p:nvSpPr>
        <p:spPr>
          <a:xfrm>
            <a:off x="212189" y="561300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References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DDDB746-59E6-D0A4-FB0F-3ADBD34F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699" y="1815737"/>
            <a:ext cx="9144000" cy="452878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211D9ED-0DBD-C3F9-2A2A-E598A645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3228F0-7565-457F-8410-4B5AF63C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161FC8F1-C7C2-561E-11AF-7C0193467A3E}"/>
              </a:ext>
            </a:extLst>
          </p:cNvPr>
          <p:cNvSpPr/>
          <p:nvPr userDrawn="1"/>
        </p:nvSpPr>
        <p:spPr>
          <a:xfrm>
            <a:off x="212189" y="1687243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Introduction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29FA621A-5F93-D275-C342-B21CDEAB098F}"/>
              </a:ext>
            </a:extLst>
          </p:cNvPr>
          <p:cNvSpPr/>
          <p:nvPr userDrawn="1"/>
        </p:nvSpPr>
        <p:spPr>
          <a:xfrm>
            <a:off x="212189" y="265703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Materials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B02AC3A-9811-551E-2A04-E090E974BC7E}"/>
              </a:ext>
            </a:extLst>
          </p:cNvPr>
          <p:cNvSpPr/>
          <p:nvPr userDrawn="1"/>
        </p:nvSpPr>
        <p:spPr>
          <a:xfrm>
            <a:off x="212189" y="4606579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Discussion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34CF2BD-2315-730A-77FA-48F15C2B2372}"/>
              </a:ext>
            </a:extLst>
          </p:cNvPr>
          <p:cNvSpPr/>
          <p:nvPr userDrawn="1"/>
        </p:nvSpPr>
        <p:spPr>
          <a:xfrm>
            <a:off x="212189" y="360015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Result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1DD414CF-16BD-2AF0-B8C8-D9CD2EBFBF69}"/>
              </a:ext>
            </a:extLst>
          </p:cNvPr>
          <p:cNvSpPr/>
          <p:nvPr userDrawn="1"/>
        </p:nvSpPr>
        <p:spPr>
          <a:xfrm>
            <a:off x="212189" y="561300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References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9FDE86-1636-7AA1-25BF-EF1B1E17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699" y="1815737"/>
            <a:ext cx="9144000" cy="452878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510C66-A8AF-FD47-8CA0-D03E201D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3228F0-7565-457F-8410-4B5AF63C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161FC8F1-C7C2-561E-11AF-7C0193467A3E}"/>
              </a:ext>
            </a:extLst>
          </p:cNvPr>
          <p:cNvSpPr/>
          <p:nvPr userDrawn="1"/>
        </p:nvSpPr>
        <p:spPr>
          <a:xfrm>
            <a:off x="212189" y="1687243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Introduction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29FA621A-5F93-D275-C342-B21CDEAB098F}"/>
              </a:ext>
            </a:extLst>
          </p:cNvPr>
          <p:cNvSpPr/>
          <p:nvPr userDrawn="1"/>
        </p:nvSpPr>
        <p:spPr>
          <a:xfrm>
            <a:off x="212189" y="265703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Materials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B02AC3A-9811-551E-2A04-E090E974BC7E}"/>
              </a:ext>
            </a:extLst>
          </p:cNvPr>
          <p:cNvSpPr/>
          <p:nvPr userDrawn="1"/>
        </p:nvSpPr>
        <p:spPr>
          <a:xfrm>
            <a:off x="212189" y="4606579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Discussion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34CF2BD-2315-730A-77FA-48F15C2B2372}"/>
              </a:ext>
            </a:extLst>
          </p:cNvPr>
          <p:cNvSpPr/>
          <p:nvPr userDrawn="1"/>
        </p:nvSpPr>
        <p:spPr>
          <a:xfrm>
            <a:off x="212189" y="360015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Result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1DD414CF-16BD-2AF0-B8C8-D9CD2EBFBF69}"/>
              </a:ext>
            </a:extLst>
          </p:cNvPr>
          <p:cNvSpPr/>
          <p:nvPr userDrawn="1"/>
        </p:nvSpPr>
        <p:spPr>
          <a:xfrm>
            <a:off x="212189" y="561300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References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DD82E2-B36C-2F22-FFAF-46346BA87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699" y="1815737"/>
            <a:ext cx="9144000" cy="452878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7626-3251-3EB9-C83A-EF429FC8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3228F0-7565-457F-8410-4B5AF63C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161FC8F1-C7C2-561E-11AF-7C0193467A3E}"/>
              </a:ext>
            </a:extLst>
          </p:cNvPr>
          <p:cNvSpPr/>
          <p:nvPr userDrawn="1"/>
        </p:nvSpPr>
        <p:spPr>
          <a:xfrm>
            <a:off x="212189" y="1687243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Introduction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29FA621A-5F93-D275-C342-B21CDEAB098F}"/>
              </a:ext>
            </a:extLst>
          </p:cNvPr>
          <p:cNvSpPr/>
          <p:nvPr userDrawn="1"/>
        </p:nvSpPr>
        <p:spPr>
          <a:xfrm>
            <a:off x="212189" y="265703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Materials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B02AC3A-9811-551E-2A04-E090E974BC7E}"/>
              </a:ext>
            </a:extLst>
          </p:cNvPr>
          <p:cNvSpPr/>
          <p:nvPr userDrawn="1"/>
        </p:nvSpPr>
        <p:spPr>
          <a:xfrm>
            <a:off x="212189" y="4606579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Discussion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34CF2BD-2315-730A-77FA-48F15C2B2372}"/>
              </a:ext>
            </a:extLst>
          </p:cNvPr>
          <p:cNvSpPr/>
          <p:nvPr userDrawn="1"/>
        </p:nvSpPr>
        <p:spPr>
          <a:xfrm>
            <a:off x="212189" y="360015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Result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1DD414CF-16BD-2AF0-B8C8-D9CD2EBFBF69}"/>
              </a:ext>
            </a:extLst>
          </p:cNvPr>
          <p:cNvSpPr/>
          <p:nvPr userDrawn="1"/>
        </p:nvSpPr>
        <p:spPr>
          <a:xfrm>
            <a:off x="212189" y="561300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References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C5A0E1-D080-C89E-440B-33E130A6B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699" y="1815737"/>
            <a:ext cx="9144000" cy="452878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C564D-564B-B47F-C03F-54FBD896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3228F0-7565-457F-8410-4B5AF63C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9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161FC8F1-C7C2-561E-11AF-7C0193467A3E}"/>
              </a:ext>
            </a:extLst>
          </p:cNvPr>
          <p:cNvSpPr/>
          <p:nvPr userDrawn="1"/>
        </p:nvSpPr>
        <p:spPr>
          <a:xfrm>
            <a:off x="212189" y="1687243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Introduction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29FA621A-5F93-D275-C342-B21CDEAB098F}"/>
              </a:ext>
            </a:extLst>
          </p:cNvPr>
          <p:cNvSpPr/>
          <p:nvPr userDrawn="1"/>
        </p:nvSpPr>
        <p:spPr>
          <a:xfrm>
            <a:off x="212189" y="265703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Materials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B02AC3A-9811-551E-2A04-E090E974BC7E}"/>
              </a:ext>
            </a:extLst>
          </p:cNvPr>
          <p:cNvSpPr/>
          <p:nvPr userDrawn="1"/>
        </p:nvSpPr>
        <p:spPr>
          <a:xfrm>
            <a:off x="212189" y="4606579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Discussion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34CF2BD-2315-730A-77FA-48F15C2B2372}"/>
              </a:ext>
            </a:extLst>
          </p:cNvPr>
          <p:cNvSpPr/>
          <p:nvPr userDrawn="1"/>
        </p:nvSpPr>
        <p:spPr>
          <a:xfrm>
            <a:off x="212189" y="360015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Result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1DD414CF-16BD-2AF0-B8C8-D9CD2EBFBF69}"/>
              </a:ext>
            </a:extLst>
          </p:cNvPr>
          <p:cNvSpPr/>
          <p:nvPr userDrawn="1"/>
        </p:nvSpPr>
        <p:spPr>
          <a:xfrm>
            <a:off x="212189" y="5613004"/>
            <a:ext cx="1920240" cy="73152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References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E32B9A-979D-ADF4-3F96-FE83608C4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699" y="1815737"/>
            <a:ext cx="9144000" cy="452878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B8BF-AB19-A7B0-8EA6-3F97AAC9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3228F0-7565-457F-8410-4B5AF63C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F015B-6151-40D1-B329-7FC0F96BD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13606-FB00-4857-9437-04315D74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44FBE-D4E8-4A2A-9F85-365C8ED85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422E1-7CC1-4565-A410-FB135AEED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4E44-CAB9-4F5E-8745-439C73886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E0A5A-B63B-48E9-B7F9-E57F549C3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7703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4E2669-3485-A43B-17F4-2DC6EDBBF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D40D383-4133-4AA3-5E9A-B048AC8DA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DC33-A220-02D6-EF1F-7C70BCFD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43A83-A735-A49A-97EE-A4D056F3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C410-CA00-7FF5-557A-C2B1F69A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C91C1-8F52-1AE3-CAFA-E146F29F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1ABC-B4BB-D090-013F-0CDE0624B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39246-4757-F81A-055D-D895CB7D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142A-DFAA-4B55-443F-846D5E41C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43145-77C5-5FBA-049C-223866F9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FABC-B234-A040-35CD-2F1436A88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889BC-D993-5433-18CC-36DD395C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1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5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Artifakt Element Heavy</vt:lpstr>
      <vt:lpstr>Besmellah 1</vt:lpstr>
      <vt:lpstr>Calibri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نوشین اسدمسجدی</dc:creator>
  <cp:lastModifiedBy>Windows User</cp:lastModifiedBy>
  <cp:revision>26</cp:revision>
  <dcterms:created xsi:type="dcterms:W3CDTF">2024-02-07T11:01:25Z</dcterms:created>
  <dcterms:modified xsi:type="dcterms:W3CDTF">2024-02-21T17:52:25Z</dcterms:modified>
</cp:coreProperties>
</file>